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42ECE2A-6167-EA44-4EA6-25771DD7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3" y="3703969"/>
            <a:ext cx="5083579" cy="1452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C06163-0CA1-99D5-E3F1-E53F888F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23590"/>
            <a:ext cx="6394450" cy="2387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73A73F-FCEC-7F47-2B87-22A837BC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3" y="1823590"/>
            <a:ext cx="5508562" cy="74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18093</TotalTime>
  <Words>1276</Words>
  <Application>Microsoft Office PowerPoint</Application>
  <PresentationFormat>Custom</PresentationFormat>
  <Paragraphs>171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Arial</vt:lpstr>
      <vt:lpstr>Arial MT</vt:lpstr>
      <vt:lpstr>Calibri</vt:lpstr>
      <vt:lpstr>Century Gothic</vt:lpstr>
      <vt:lpstr>Gotham Narrow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60</cp:revision>
  <dcterms:modified xsi:type="dcterms:W3CDTF">2023-01-24T16:33:54Z</dcterms:modified>
</cp:coreProperties>
</file>